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90" r:id="rId3"/>
    <p:sldId id="282" r:id="rId4"/>
    <p:sldId id="258" r:id="rId5"/>
    <p:sldId id="293" r:id="rId6"/>
    <p:sldId id="259" r:id="rId7"/>
    <p:sldId id="256" r:id="rId8"/>
    <p:sldId id="25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4082"/>
    <a:srgbClr val="7DE543"/>
    <a:srgbClr val="015B47"/>
    <a:srgbClr val="BB6C55"/>
    <a:srgbClr val="605E5F"/>
    <a:srgbClr val="FCE288"/>
    <a:srgbClr val="E8682B"/>
    <a:srgbClr val="02B7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FD10F-2A4C-4002-9158-52711C92F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B98E7E-58BA-4727-9E7F-D8115C733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ABEA81-81B7-4EBD-B448-9A631BC06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095AA9-54B2-4713-BDDF-93103C9C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B71FE9-3096-44C5-9284-A7A520A5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584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7FA9B-7FB6-4C13-B416-63CF6BC15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83D83C-0AE8-42B7-97BF-E2357BC57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2DD89-785F-4158-B1BB-29588E1CB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D7AFB-D72E-4A11-A0FC-E95AB8566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94A774-6E9C-4349-9268-C5EE0F9E0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993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C45556-DABE-45B8-A0C7-FED0DB86B7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E120B2-599D-472F-AA08-E85D07D0E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DBDB5-CCBC-4FA5-88CB-3D237A504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8A7A0F-E3DB-45D9-B2D8-1339EAEE6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681868-19D7-48E5-8C3B-8DCC21559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897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72C72-A48A-4983-B4C6-8D244F303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B8AEE0-4DAB-4206-9739-0B99FE09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5DA136-90C4-484A-B17E-8917B9A18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5E0571-1906-485B-B778-F7D8905B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94D0C7-3C59-4714-9AB5-E9D874582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173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B5920-EF2A-4633-9945-EAC4C846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0CBBE0-760A-4CBD-9A15-E98E02020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90AC4-C545-426A-A911-A6D0A51D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A2B296-7F49-4BB2-9238-2A4DF791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F84AFF-80AF-442F-8473-1CF421A96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6231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EA672-3E3E-4AA9-AFD6-9EB08F026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F728BD-29C5-4D6A-8947-1E5A1F883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05DDA4D-3DF1-4856-91AF-375D02896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A87B6E-96F3-4F91-A074-7D646B5A2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A64708-93F4-430C-A6C3-840998BE8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E4ABFF-BB66-41B8-9799-53A1DF336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669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E6C54-5502-4A40-92D3-59CF7E83B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95B0BB-DBDA-4BF8-A115-16B8FFB0C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E841AC-6797-440F-9DE7-B83CBBA1B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593040-912A-44D3-AF43-43EEDC0F5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88FE32-0FEE-434F-9123-E46F9D911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40AE0E-EF3D-4538-9F41-F8E79C13E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5D59ECB-F2AB-484A-8BEA-51A31E93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B917AD-A08D-4728-ACA7-2AB53196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448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C922E7-AB85-4896-B381-A47555D5D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0ED47E-9064-4B06-8ADA-5D03CD27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CD9D43-2590-4DCC-B2C9-EDA7A075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364A31-6E47-473F-86F8-E9B6E453A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EBFDE5-368B-4558-9690-C133D50B4A56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291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716479-436C-421F-AA67-52427DC41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3EE5740-5C03-4DB6-B255-1048CD7D0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B01D98-C9D1-4141-B46A-54707E444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E1209-24D0-4037-B352-F9C6FEBB9AF3}"/>
              </a:ext>
            </a:extLst>
          </p:cNvPr>
          <p:cNvSpPr txBox="1"/>
          <p:nvPr userDrawn="1"/>
        </p:nvSpPr>
        <p:spPr>
          <a:xfrm>
            <a:off x="9811098" y="66140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9709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B0F14F-D4B6-4E4F-8B5C-B95121935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AB4F79-0DC6-4564-AF6C-5A58ECE0F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5322C0-7FD9-463E-9EBF-C3759E808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7F1228-5656-4BC8-B676-F2BEDE62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F020D3-55D1-48E1-8DB6-80E9A4454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73A73E-96B3-4EDF-9840-9F5A94211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318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9F27B-E7F0-4B21-97E1-A0302EC2B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27FA55-3255-477E-B7EA-97CCE33E9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C5B26B-EA2E-45D9-8ECD-DE9BF4556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7F9AD3-F476-475B-96D5-74EFE73A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9FAFD9-0300-4573-9C8D-AED2817F8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C28F3D-E0F9-4171-BE23-AE541229E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475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F46DE4-43D7-4D2D-9138-D34731F01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607EE8-F499-421E-886A-7E2AF4FA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D6CBFC-448A-4D7B-91BC-05DE9DCF4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17379-99E2-459B-BEC8-667C53922510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70ECD2-104C-4EDE-B7FD-01A7A3A87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93CDE-2B5B-42C3-A9BF-4D0464E3F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60E8B-B572-4852-9DB9-E073FD7EB4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27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37662AA-A5E7-438A-A51D-57CB70F101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2"/>
            <a:ext cx="12192001" cy="685800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BF01BE6-5514-4086-A3FB-4F349CE1286D}"/>
              </a:ext>
            </a:extLst>
          </p:cNvPr>
          <p:cNvSpPr txBox="1"/>
          <p:nvPr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155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4115F26-719E-4333-AA42-0645CA6A54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47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5A5634C-89BE-4D38-9DD2-B45F3D80D1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2" y="1647"/>
            <a:ext cx="12189072" cy="685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431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30A01065-5439-4569-A6F5-5608D457811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88512" cy="685603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CBB3D0E-B889-4B04-9282-4C9772EF34A9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392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1EC133E-8241-42A9-84D9-2BAAA4FC77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75AB8AB-2353-405B-AE91-CCD1CCD2275B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145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EC457F-4630-45E6-A093-7BDD2473D5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C4837DEE-F085-48AE-A002-9CD5F42BABBC}"/>
              </a:ext>
            </a:extLst>
          </p:cNvPr>
          <p:cNvCxnSpPr>
            <a:cxnSpLocks/>
          </p:cNvCxnSpPr>
          <p:nvPr/>
        </p:nvCxnSpPr>
        <p:spPr>
          <a:xfrm>
            <a:off x="727712" y="4040540"/>
            <a:ext cx="32854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45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82966B6-5AAC-4FF8-91EA-4AA8924E9F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07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881BC9-609B-4FEA-AE39-CDF7DCA1CE5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8707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1">
      <a:dk1>
        <a:sysClr val="windowText" lastClr="000000"/>
      </a:dk1>
      <a:lt1>
        <a:sysClr val="window" lastClr="FFFFFF"/>
      </a:lt1>
      <a:dk2>
        <a:srgbClr val="262626"/>
      </a:dk2>
      <a:lt2>
        <a:srgbClr val="E7E6E6"/>
      </a:lt2>
      <a:accent1>
        <a:srgbClr val="184082"/>
      </a:accent1>
      <a:accent2>
        <a:srgbClr val="02B7FC"/>
      </a:accent2>
      <a:accent3>
        <a:srgbClr val="F75D43"/>
      </a:accent3>
      <a:accent4>
        <a:srgbClr val="FB9E85"/>
      </a:accent4>
      <a:accent5>
        <a:srgbClr val="FFBE3B"/>
      </a:accent5>
      <a:accent6>
        <a:srgbClr val="605E5F"/>
      </a:accent6>
      <a:hlink>
        <a:srgbClr val="595959"/>
      </a:hlink>
      <a:folHlink>
        <a:srgbClr val="595959"/>
      </a:folHlink>
    </a:clrScheme>
    <a:fontScheme name="깔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6</Words>
  <Application>Microsoft Office PowerPoint</Application>
  <PresentationFormat>와이드스크린</PresentationFormat>
  <Paragraphs>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나눔스퀘어 ExtraBold</vt:lpstr>
      <vt:lpstr>나눔스퀘어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Admin</cp:lastModifiedBy>
  <cp:revision>22</cp:revision>
  <dcterms:created xsi:type="dcterms:W3CDTF">2020-07-06T01:06:10Z</dcterms:created>
  <dcterms:modified xsi:type="dcterms:W3CDTF">2023-11-20T07:32:27Z</dcterms:modified>
</cp:coreProperties>
</file>

<file path=docProps/thumbnail.jpeg>
</file>